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8735" y="302768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1960" y="1563053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12383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582</cp:revision>
  <dcterms:created xsi:type="dcterms:W3CDTF">2023-03-08T15:39:17Z</dcterms:created>
  <dcterms:modified xsi:type="dcterms:W3CDTF">2023-03-08T15:39:17Z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